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879BE-5C70-42E3-83E8-C16E8AFA2BC0}" v="36" dt="2024-04-18T20:26:59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Manion" userId="43194375fe2f9ab6" providerId="LiveId" clId="{BE6879BE-5C70-42E3-83E8-C16E8AFA2BC0}"/>
    <pc:docChg chg="undo custSel addSld delSld modSld">
      <pc:chgData name="Jay Manion" userId="43194375fe2f9ab6" providerId="LiveId" clId="{BE6879BE-5C70-42E3-83E8-C16E8AFA2BC0}" dt="2024-04-18T20:28:15.983" v="460" actId="20577"/>
      <pc:docMkLst>
        <pc:docMk/>
      </pc:docMkLst>
      <pc:sldChg chg="modSp mod">
        <pc:chgData name="Jay Manion" userId="43194375fe2f9ab6" providerId="LiveId" clId="{BE6879BE-5C70-42E3-83E8-C16E8AFA2BC0}" dt="2024-04-18T20:26:53.921" v="433"/>
        <pc:sldMkLst>
          <pc:docMk/>
          <pc:sldMk cId="3465848625" sldId="256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3465848625" sldId="256"/>
            <ac:spMk id="2" creationId="{1EE37633-576E-1E12-6570-8C2DC8340CB1}"/>
          </ac:spMkLst>
        </pc:spChg>
        <pc:spChg chg="mod">
          <ac:chgData name="Jay Manion" userId="43194375fe2f9ab6" providerId="LiveId" clId="{BE6879BE-5C70-42E3-83E8-C16E8AFA2BC0}" dt="2024-04-18T20:26:53.921" v="433"/>
          <ac:spMkLst>
            <pc:docMk/>
            <pc:sldMk cId="3465848625" sldId="256"/>
            <ac:spMk id="3" creationId="{57D088E4-B848-1207-044D-1B8C312524EC}"/>
          </ac:spMkLst>
        </pc:spChg>
      </pc:sldChg>
      <pc:sldChg chg="addSp delSp modSp del mod">
        <pc:chgData name="Jay Manion" userId="43194375fe2f9ab6" providerId="LiveId" clId="{BE6879BE-5C70-42E3-83E8-C16E8AFA2BC0}" dt="2024-04-18T20:16:09.015" v="196" actId="47"/>
        <pc:sldMkLst>
          <pc:docMk/>
          <pc:sldMk cId="1035613287" sldId="257"/>
        </pc:sldMkLst>
        <pc:spChg chg="mod">
          <ac:chgData name="Jay Manion" userId="43194375fe2f9ab6" providerId="LiveId" clId="{BE6879BE-5C70-42E3-83E8-C16E8AFA2BC0}" dt="2024-04-18T20:15:00.436" v="191" actId="20577"/>
          <ac:spMkLst>
            <pc:docMk/>
            <pc:sldMk cId="1035613287" sldId="257"/>
            <ac:spMk id="2" creationId="{5F20AACD-AE88-5013-19E0-1E83D26B682B}"/>
          </ac:spMkLst>
        </pc:spChg>
        <pc:spChg chg="del mod">
          <ac:chgData name="Jay Manion" userId="43194375fe2f9ab6" providerId="LiveId" clId="{BE6879BE-5C70-42E3-83E8-C16E8AFA2BC0}" dt="2024-04-18T20:15:51.643" v="192" actId="22"/>
          <ac:spMkLst>
            <pc:docMk/>
            <pc:sldMk cId="1035613287" sldId="257"/>
            <ac:spMk id="3" creationId="{5A27BE5D-490B-5D47-C63B-540A854DF9A4}"/>
          </ac:spMkLst>
        </pc:spChg>
        <pc:graphicFrameChg chg="del">
          <ac:chgData name="Jay Manion" userId="43194375fe2f9ab6" providerId="LiveId" clId="{BE6879BE-5C70-42E3-83E8-C16E8AFA2BC0}" dt="2024-04-18T20:09:16.176" v="0" actId="478"/>
          <ac:graphicFrameMkLst>
            <pc:docMk/>
            <pc:sldMk cId="1035613287" sldId="257"/>
            <ac:graphicFrameMk id="4" creationId="{8F752675-807D-B47C-C7B2-26BC23801D32}"/>
          </ac:graphicFrameMkLst>
        </pc:graphicFrameChg>
        <pc:graphicFrameChg chg="add mod">
          <ac:chgData name="Jay Manion" userId="43194375fe2f9ab6" providerId="LiveId" clId="{BE6879BE-5C70-42E3-83E8-C16E8AFA2BC0}" dt="2024-04-18T20:16:03.998" v="195"/>
          <ac:graphicFrameMkLst>
            <pc:docMk/>
            <pc:sldMk cId="1035613287" sldId="257"/>
            <ac:graphicFrameMk id="7" creationId="{E7A4DA03-1805-D994-EF6C-C9A76C0B4C7F}"/>
          </ac:graphicFrameMkLst>
        </pc:graphicFrameChg>
        <pc:picChg chg="add mod ord">
          <ac:chgData name="Jay Manion" userId="43194375fe2f9ab6" providerId="LiveId" clId="{BE6879BE-5C70-42E3-83E8-C16E8AFA2BC0}" dt="2024-04-18T20:16:00.983" v="194" actId="1076"/>
          <ac:picMkLst>
            <pc:docMk/>
            <pc:sldMk cId="1035613287" sldId="257"/>
            <ac:picMk id="6" creationId="{9F6D5BBE-F1BE-1AD4-3833-52FC05425710}"/>
          </ac:picMkLst>
        </pc:picChg>
      </pc:sldChg>
      <pc:sldChg chg="addSp delSp modSp new mod">
        <pc:chgData name="Jay Manion" userId="43194375fe2f9ab6" providerId="LiveId" clId="{BE6879BE-5C70-42E3-83E8-C16E8AFA2BC0}" dt="2024-04-18T20:28:03.342" v="453" actId="20577"/>
        <pc:sldMkLst>
          <pc:docMk/>
          <pc:sldMk cId="1818226023" sldId="257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1818226023" sldId="257"/>
            <ac:spMk id="2" creationId="{793A2675-33A4-3DB5-77DD-E58A43C07E91}"/>
          </ac:spMkLst>
        </pc:spChg>
        <pc:spChg chg="mod">
          <ac:chgData name="Jay Manion" userId="43194375fe2f9ab6" providerId="LiveId" clId="{BE6879BE-5C70-42E3-83E8-C16E8AFA2BC0}" dt="2024-04-18T20:28:03.342" v="453" actId="20577"/>
          <ac:spMkLst>
            <pc:docMk/>
            <pc:sldMk cId="1818226023" sldId="257"/>
            <ac:spMk id="3" creationId="{3D488257-1CF5-4CA7-E55A-2D95DEB9D1D1}"/>
          </ac:spMkLst>
        </pc:spChg>
        <pc:graphicFrameChg chg="add mod">
          <ac:chgData name="Jay Manion" userId="43194375fe2f9ab6" providerId="LiveId" clId="{BE6879BE-5C70-42E3-83E8-C16E8AFA2BC0}" dt="2024-04-18T20:27:23.011" v="442" actId="1076"/>
          <ac:graphicFrameMkLst>
            <pc:docMk/>
            <pc:sldMk cId="1818226023" sldId="257"/>
            <ac:graphicFrameMk id="6" creationId="{A3B31537-20F1-4AB9-8979-7104EEDB48AF}"/>
          </ac:graphicFrameMkLst>
        </pc:graphicFrameChg>
        <pc:picChg chg="add mod ord">
          <ac:chgData name="Jay Manion" userId="43194375fe2f9ab6" providerId="LiveId" clId="{BE6879BE-5C70-42E3-83E8-C16E8AFA2BC0}" dt="2024-04-18T20:27:10.418" v="436" actId="1076"/>
          <ac:picMkLst>
            <pc:docMk/>
            <pc:sldMk cId="1818226023" sldId="257"/>
            <ac:picMk id="5" creationId="{F90FB008-8761-43CB-198B-94B95B12B36B}"/>
          </ac:picMkLst>
        </pc:picChg>
        <pc:picChg chg="add del mod">
          <ac:chgData name="Jay Manion" userId="43194375fe2f9ab6" providerId="LiveId" clId="{BE6879BE-5C70-42E3-83E8-C16E8AFA2BC0}" dt="2024-04-18T20:17:35.876" v="233" actId="478"/>
          <ac:picMkLst>
            <pc:docMk/>
            <pc:sldMk cId="1818226023" sldId="257"/>
            <ac:picMk id="8" creationId="{B1BD2424-7A4A-D6E3-9FA9-2C62757F950D}"/>
          </ac:picMkLst>
        </pc:picChg>
      </pc:sldChg>
      <pc:sldChg chg="delSp add del mod">
        <pc:chgData name="Jay Manion" userId="43194375fe2f9ab6" providerId="LiveId" clId="{BE6879BE-5C70-42E3-83E8-C16E8AFA2BC0}" dt="2024-04-18T20:18:25.391" v="245" actId="47"/>
        <pc:sldMkLst>
          <pc:docMk/>
          <pc:sldMk cId="2627409806" sldId="258"/>
        </pc:sldMkLst>
        <pc:picChg chg="del">
          <ac:chgData name="Jay Manion" userId="43194375fe2f9ab6" providerId="LiveId" clId="{BE6879BE-5C70-42E3-83E8-C16E8AFA2BC0}" dt="2024-04-18T20:18:23.385" v="244" actId="21"/>
          <ac:picMkLst>
            <pc:docMk/>
            <pc:sldMk cId="2627409806" sldId="258"/>
            <ac:picMk id="8" creationId="{B1BD2424-7A4A-D6E3-9FA9-2C62757F950D}"/>
          </ac:picMkLst>
        </pc:picChg>
      </pc:sldChg>
      <pc:sldChg chg="addSp delSp modSp add mod">
        <pc:chgData name="Jay Manion" userId="43194375fe2f9ab6" providerId="LiveId" clId="{BE6879BE-5C70-42E3-83E8-C16E8AFA2BC0}" dt="2024-04-18T20:28:06.267" v="455" actId="20577"/>
        <pc:sldMkLst>
          <pc:docMk/>
          <pc:sldMk cId="2816990924" sldId="258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816990924" sldId="258"/>
            <ac:spMk id="2" creationId="{793A2675-33A4-3DB5-77DD-E58A43C07E91}"/>
          </ac:spMkLst>
        </pc:spChg>
        <pc:spChg chg="mod">
          <ac:chgData name="Jay Manion" userId="43194375fe2f9ab6" providerId="LiveId" clId="{BE6879BE-5C70-42E3-83E8-C16E8AFA2BC0}" dt="2024-04-18T20:28:06.267" v="455" actId="20577"/>
          <ac:spMkLst>
            <pc:docMk/>
            <pc:sldMk cId="2816990924" sldId="258"/>
            <ac:spMk id="3" creationId="{3D488257-1CF5-4CA7-E55A-2D95DEB9D1D1}"/>
          </ac:spMkLst>
        </pc:spChg>
        <pc:graphicFrameChg chg="add mod">
          <ac:chgData name="Jay Manion" userId="43194375fe2f9ab6" providerId="LiveId" clId="{BE6879BE-5C70-42E3-83E8-C16E8AFA2BC0}" dt="2024-04-18T20:27:19.338" v="441" actId="1076"/>
          <ac:graphicFrameMkLst>
            <pc:docMk/>
            <pc:sldMk cId="2816990924" sldId="258"/>
            <ac:graphicFrameMk id="4" creationId="{BD1B4D66-2199-BF8E-5F31-60F32E7264C1}"/>
          </ac:graphicFrameMkLst>
        </pc:graphicFrameChg>
        <pc:graphicFrameChg chg="del">
          <ac:chgData name="Jay Manion" userId="43194375fe2f9ab6" providerId="LiveId" clId="{BE6879BE-5C70-42E3-83E8-C16E8AFA2BC0}" dt="2024-04-18T20:18:52.189" v="255" actId="478"/>
          <ac:graphicFrameMkLst>
            <pc:docMk/>
            <pc:sldMk cId="2816990924" sldId="258"/>
            <ac:graphicFrameMk id="6" creationId="{A3B31537-20F1-4AB9-8979-7104EEDB48AF}"/>
          </ac:graphicFrameMkLst>
        </pc:graphicFrameChg>
        <pc:picChg chg="del">
          <ac:chgData name="Jay Manion" userId="43194375fe2f9ab6" providerId="LiveId" clId="{BE6879BE-5C70-42E3-83E8-C16E8AFA2BC0}" dt="2024-04-18T20:18:37.531" v="247" actId="478"/>
          <ac:picMkLst>
            <pc:docMk/>
            <pc:sldMk cId="2816990924" sldId="258"/>
            <ac:picMk id="5" creationId="{F90FB008-8761-43CB-198B-94B95B12B36B}"/>
          </ac:picMkLst>
        </pc:picChg>
        <pc:picChg chg="add mod ord">
          <ac:chgData name="Jay Manion" userId="43194375fe2f9ab6" providerId="LiveId" clId="{BE6879BE-5C70-42E3-83E8-C16E8AFA2BC0}" dt="2024-04-18T20:27:17.395" v="440" actId="1076"/>
          <ac:picMkLst>
            <pc:docMk/>
            <pc:sldMk cId="2816990924" sldId="258"/>
            <ac:picMk id="8" creationId="{B1BD2424-7A4A-D6E3-9FA9-2C62757F950D}"/>
          </ac:picMkLst>
        </pc:picChg>
      </pc:sldChg>
      <pc:sldChg chg="addSp delSp modSp new mod">
        <pc:chgData name="Jay Manion" userId="43194375fe2f9ab6" providerId="LiveId" clId="{BE6879BE-5C70-42E3-83E8-C16E8AFA2BC0}" dt="2024-04-18T20:28:09.165" v="457" actId="20577"/>
        <pc:sldMkLst>
          <pc:docMk/>
          <pc:sldMk cId="2153602545" sldId="259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153602545" sldId="259"/>
            <ac:spMk id="2" creationId="{DB0D7053-782A-A1FC-149B-CDC7229D8E2D}"/>
          </ac:spMkLst>
        </pc:spChg>
        <pc:spChg chg="add del mod">
          <ac:chgData name="Jay Manion" userId="43194375fe2f9ab6" providerId="LiveId" clId="{BE6879BE-5C70-42E3-83E8-C16E8AFA2BC0}" dt="2024-04-18T20:28:09.165" v="457" actId="20577"/>
          <ac:spMkLst>
            <pc:docMk/>
            <pc:sldMk cId="2153602545" sldId="259"/>
            <ac:spMk id="3" creationId="{4AD46AB5-D584-F684-55D7-E4255BAD60F0}"/>
          </ac:spMkLst>
        </pc:spChg>
        <pc:graphicFrameChg chg="add mod">
          <ac:chgData name="Jay Manion" userId="43194375fe2f9ab6" providerId="LiveId" clId="{BE6879BE-5C70-42E3-83E8-C16E8AFA2BC0}" dt="2024-04-18T20:27:31.101" v="444" actId="1076"/>
          <ac:graphicFrameMkLst>
            <pc:docMk/>
            <pc:sldMk cId="2153602545" sldId="259"/>
            <ac:graphicFrameMk id="8" creationId="{F01A1B41-135B-6A27-8125-9DF0513880DA}"/>
          </ac:graphicFrameMkLst>
        </pc:graphicFrameChg>
        <pc:picChg chg="add del mod ord">
          <ac:chgData name="Jay Manion" userId="43194375fe2f9ab6" providerId="LiveId" clId="{BE6879BE-5C70-42E3-83E8-C16E8AFA2BC0}" dt="2024-04-18T20:21:38.192" v="286" actId="22"/>
          <ac:picMkLst>
            <pc:docMk/>
            <pc:sldMk cId="2153602545" sldId="259"/>
            <ac:picMk id="5" creationId="{7A68705F-57C1-9429-E52B-2D9C94480A12}"/>
          </ac:picMkLst>
        </pc:picChg>
        <pc:picChg chg="add mod ord">
          <ac:chgData name="Jay Manion" userId="43194375fe2f9ab6" providerId="LiveId" clId="{BE6879BE-5C70-42E3-83E8-C16E8AFA2BC0}" dt="2024-04-18T20:27:29.439" v="443" actId="1076"/>
          <ac:picMkLst>
            <pc:docMk/>
            <pc:sldMk cId="2153602545" sldId="259"/>
            <ac:picMk id="7" creationId="{34D71309-1243-BF0E-180E-DDB4218DFA09}"/>
          </ac:picMkLst>
        </pc:picChg>
      </pc:sldChg>
      <pc:sldChg chg="addSp delSp modSp add mod">
        <pc:chgData name="Jay Manion" userId="43194375fe2f9ab6" providerId="LiveId" clId="{BE6879BE-5C70-42E3-83E8-C16E8AFA2BC0}" dt="2024-04-18T20:28:11.150" v="458" actId="20577"/>
        <pc:sldMkLst>
          <pc:docMk/>
          <pc:sldMk cId="2646542541" sldId="260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646542541" sldId="260"/>
            <ac:spMk id="2" creationId="{DB0D7053-782A-A1FC-149B-CDC7229D8E2D}"/>
          </ac:spMkLst>
        </pc:spChg>
        <pc:spChg chg="mod">
          <ac:chgData name="Jay Manion" userId="43194375fe2f9ab6" providerId="LiveId" clId="{BE6879BE-5C70-42E3-83E8-C16E8AFA2BC0}" dt="2024-04-18T20:28:11.150" v="458" actId="20577"/>
          <ac:spMkLst>
            <pc:docMk/>
            <pc:sldMk cId="2646542541" sldId="260"/>
            <ac:spMk id="3" creationId="{4AD46AB5-D584-F684-55D7-E4255BAD60F0}"/>
          </ac:spMkLst>
        </pc:spChg>
        <pc:graphicFrameChg chg="add mod">
          <ac:chgData name="Jay Manion" userId="43194375fe2f9ab6" providerId="LiveId" clId="{BE6879BE-5C70-42E3-83E8-C16E8AFA2BC0}" dt="2024-04-18T20:27:39.586" v="447" actId="1076"/>
          <ac:graphicFrameMkLst>
            <pc:docMk/>
            <pc:sldMk cId="2646542541" sldId="260"/>
            <ac:graphicFrameMk id="6" creationId="{DA92C593-ED98-FC3A-8C46-2FEDC1179569}"/>
          </ac:graphicFrameMkLst>
        </pc:graphicFrameChg>
        <pc:picChg chg="add mod ord">
          <ac:chgData name="Jay Manion" userId="43194375fe2f9ab6" providerId="LiveId" clId="{BE6879BE-5C70-42E3-83E8-C16E8AFA2BC0}" dt="2024-04-18T20:27:35.917" v="446" actId="1076"/>
          <ac:picMkLst>
            <pc:docMk/>
            <pc:sldMk cId="2646542541" sldId="260"/>
            <ac:picMk id="5" creationId="{69F62F57-EF66-91A6-EA35-BE1A09B9435C}"/>
          </ac:picMkLst>
        </pc:picChg>
        <pc:picChg chg="del">
          <ac:chgData name="Jay Manion" userId="43194375fe2f9ab6" providerId="LiveId" clId="{BE6879BE-5C70-42E3-83E8-C16E8AFA2BC0}" dt="2024-04-18T20:22:25.815" v="325" actId="478"/>
          <ac:picMkLst>
            <pc:docMk/>
            <pc:sldMk cId="2646542541" sldId="260"/>
            <ac:picMk id="7" creationId="{34D71309-1243-BF0E-180E-DDB4218DFA09}"/>
          </ac:picMkLst>
        </pc:picChg>
      </pc:sldChg>
      <pc:sldChg chg="addSp delSp modSp add mod">
        <pc:chgData name="Jay Manion" userId="43194375fe2f9ab6" providerId="LiveId" clId="{BE6879BE-5C70-42E3-83E8-C16E8AFA2BC0}" dt="2024-04-18T20:28:13.686" v="459" actId="20577"/>
        <pc:sldMkLst>
          <pc:docMk/>
          <pc:sldMk cId="2294817532" sldId="261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294817532" sldId="261"/>
            <ac:spMk id="2" creationId="{DB0D7053-782A-A1FC-149B-CDC7229D8E2D}"/>
          </ac:spMkLst>
        </pc:spChg>
        <pc:spChg chg="mod">
          <ac:chgData name="Jay Manion" userId="43194375fe2f9ab6" providerId="LiveId" clId="{BE6879BE-5C70-42E3-83E8-C16E8AFA2BC0}" dt="2024-04-18T20:28:13.686" v="459" actId="20577"/>
          <ac:spMkLst>
            <pc:docMk/>
            <pc:sldMk cId="2294817532" sldId="261"/>
            <ac:spMk id="3" creationId="{4AD46AB5-D584-F684-55D7-E4255BAD60F0}"/>
          </ac:spMkLst>
        </pc:spChg>
        <pc:graphicFrameChg chg="add mod">
          <ac:chgData name="Jay Manion" userId="43194375fe2f9ab6" providerId="LiveId" clId="{BE6879BE-5C70-42E3-83E8-C16E8AFA2BC0}" dt="2024-04-18T20:27:46.257" v="449" actId="1076"/>
          <ac:graphicFrameMkLst>
            <pc:docMk/>
            <pc:sldMk cId="2294817532" sldId="261"/>
            <ac:graphicFrameMk id="6" creationId="{0080CCDB-8165-2C2C-5281-3672E3318871}"/>
          </ac:graphicFrameMkLst>
        </pc:graphicFrameChg>
        <pc:picChg chg="add mod ord">
          <ac:chgData name="Jay Manion" userId="43194375fe2f9ab6" providerId="LiveId" clId="{BE6879BE-5C70-42E3-83E8-C16E8AFA2BC0}" dt="2024-04-18T20:27:43.920" v="448" actId="1076"/>
          <ac:picMkLst>
            <pc:docMk/>
            <pc:sldMk cId="2294817532" sldId="261"/>
            <ac:picMk id="5" creationId="{31BEE436-288A-4782-2FA3-A0E7262FC081}"/>
          </ac:picMkLst>
        </pc:picChg>
        <pc:picChg chg="del">
          <ac:chgData name="Jay Manion" userId="43194375fe2f9ab6" providerId="LiveId" clId="{BE6879BE-5C70-42E3-83E8-C16E8AFA2BC0}" dt="2024-04-18T20:22:55.928" v="328" actId="478"/>
          <ac:picMkLst>
            <pc:docMk/>
            <pc:sldMk cId="2294817532" sldId="261"/>
            <ac:picMk id="7" creationId="{34D71309-1243-BF0E-180E-DDB4218DFA09}"/>
          </ac:picMkLst>
        </pc:picChg>
      </pc:sldChg>
      <pc:sldChg chg="addSp delSp modSp add mod">
        <pc:chgData name="Jay Manion" userId="43194375fe2f9ab6" providerId="LiveId" clId="{BE6879BE-5C70-42E3-83E8-C16E8AFA2BC0}" dt="2024-04-18T20:28:15.983" v="460" actId="20577"/>
        <pc:sldMkLst>
          <pc:docMk/>
          <pc:sldMk cId="4112803504" sldId="262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4112803504" sldId="262"/>
            <ac:spMk id="2" creationId="{DB0D7053-782A-A1FC-149B-CDC7229D8E2D}"/>
          </ac:spMkLst>
        </pc:spChg>
        <pc:spChg chg="mod">
          <ac:chgData name="Jay Manion" userId="43194375fe2f9ab6" providerId="LiveId" clId="{BE6879BE-5C70-42E3-83E8-C16E8AFA2BC0}" dt="2024-04-18T20:28:15.983" v="460" actId="20577"/>
          <ac:spMkLst>
            <pc:docMk/>
            <pc:sldMk cId="4112803504" sldId="262"/>
            <ac:spMk id="3" creationId="{4AD46AB5-D584-F684-55D7-E4255BAD60F0}"/>
          </ac:spMkLst>
        </pc:spChg>
        <pc:graphicFrameChg chg="del">
          <ac:chgData name="Jay Manion" userId="43194375fe2f9ab6" providerId="LiveId" clId="{BE6879BE-5C70-42E3-83E8-C16E8AFA2BC0}" dt="2024-04-18T20:24:39.315" v="367" actId="478"/>
          <ac:graphicFrameMkLst>
            <pc:docMk/>
            <pc:sldMk cId="4112803504" sldId="262"/>
            <ac:graphicFrameMk id="6" creationId="{0080CCDB-8165-2C2C-5281-3672E3318871}"/>
          </ac:graphicFrameMkLst>
        </pc:graphicFrameChg>
        <pc:graphicFrameChg chg="add mod">
          <ac:chgData name="Jay Manion" userId="43194375fe2f9ab6" providerId="LiveId" clId="{BE6879BE-5C70-42E3-83E8-C16E8AFA2BC0}" dt="2024-04-18T20:27:55.441" v="451" actId="1076"/>
          <ac:graphicFrameMkLst>
            <pc:docMk/>
            <pc:sldMk cId="4112803504" sldId="262"/>
            <ac:graphicFrameMk id="8" creationId="{11B67A3F-96BB-E3A3-1D7E-698FF008AA3C}"/>
          </ac:graphicFrameMkLst>
        </pc:graphicFrameChg>
        <pc:picChg chg="del">
          <ac:chgData name="Jay Manion" userId="43194375fe2f9ab6" providerId="LiveId" clId="{BE6879BE-5C70-42E3-83E8-C16E8AFA2BC0}" dt="2024-04-18T20:24:37.127" v="366" actId="478"/>
          <ac:picMkLst>
            <pc:docMk/>
            <pc:sldMk cId="4112803504" sldId="262"/>
            <ac:picMk id="5" creationId="{31BEE436-288A-4782-2FA3-A0E7262FC081}"/>
          </ac:picMkLst>
        </pc:picChg>
        <pc:picChg chg="add mod ord">
          <ac:chgData name="Jay Manion" userId="43194375fe2f9ab6" providerId="LiveId" clId="{BE6879BE-5C70-42E3-83E8-C16E8AFA2BC0}" dt="2024-04-18T20:27:53.172" v="450" actId="1076"/>
          <ac:picMkLst>
            <pc:docMk/>
            <pc:sldMk cId="4112803504" sldId="262"/>
            <ac:picMk id="7" creationId="{0B4176D1-8407-6C51-D033-69F858A3C88D}"/>
          </ac:picMkLst>
        </pc:picChg>
      </pc:sldChg>
      <pc:sldChg chg="modSp new mod">
        <pc:chgData name="Jay Manion" userId="43194375fe2f9ab6" providerId="LiveId" clId="{BE6879BE-5C70-42E3-83E8-C16E8AFA2BC0}" dt="2024-04-18T20:26:53.921" v="433"/>
        <pc:sldMkLst>
          <pc:docMk/>
          <pc:sldMk cId="2608954907" sldId="263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608954907" sldId="263"/>
            <ac:spMk id="2" creationId="{A2830DA9-C755-24FF-0D55-8FEF7576D471}"/>
          </ac:spMkLst>
        </pc:spChg>
        <pc:spChg chg="mod">
          <ac:chgData name="Jay Manion" userId="43194375fe2f9ab6" providerId="LiveId" clId="{BE6879BE-5C70-42E3-83E8-C16E8AFA2BC0}" dt="2024-04-18T20:26:53.921" v="433"/>
          <ac:spMkLst>
            <pc:docMk/>
            <pc:sldMk cId="2608954907" sldId="263"/>
            <ac:spMk id="3" creationId="{A8E5F708-9AE2-BC28-C4E2-210F951B47B7}"/>
          </ac:spMkLst>
        </pc:spChg>
      </pc:sldChg>
      <pc:sldChg chg="modSp new mod">
        <pc:chgData name="Jay Manion" userId="43194375fe2f9ab6" providerId="LiveId" clId="{BE6879BE-5C70-42E3-83E8-C16E8AFA2BC0}" dt="2024-04-18T20:26:53.921" v="433"/>
        <pc:sldMkLst>
          <pc:docMk/>
          <pc:sldMk cId="2320274392" sldId="264"/>
        </pc:sldMkLst>
        <pc:spChg chg="mod">
          <ac:chgData name="Jay Manion" userId="43194375fe2f9ab6" providerId="LiveId" clId="{BE6879BE-5C70-42E3-83E8-C16E8AFA2BC0}" dt="2024-04-18T20:26:53.921" v="433"/>
          <ac:spMkLst>
            <pc:docMk/>
            <pc:sldMk cId="2320274392" sldId="264"/>
            <ac:spMk id="2" creationId="{5DF85245-3EAF-511C-7ED0-4F962BDCEDDC}"/>
          </ac:spMkLst>
        </pc:spChg>
        <pc:spChg chg="mod">
          <ac:chgData name="Jay Manion" userId="43194375fe2f9ab6" providerId="LiveId" clId="{BE6879BE-5C70-42E3-83E8-C16E8AFA2BC0}" dt="2024-04-18T20:26:53.921" v="433"/>
          <ac:spMkLst>
            <pc:docMk/>
            <pc:sldMk cId="2320274392" sldId="264"/>
            <ac:spMk id="3" creationId="{42DC3D27-C015-AEC8-8FE6-9061895C5DD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49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6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6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2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0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6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1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4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4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0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82233C5-BA3A-4AA6-A54D-060AE35FF5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219BA93-0F4D-4C16-8816-77A9137F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633-576E-1E12-6570-8C2DC8340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 Strains, Hospitality, and Mortality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088E4-B848-1207-044D-1B8C31252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Walter </a:t>
            </a:r>
            <a:r>
              <a:rPr lang="en-US" dirty="0" err="1"/>
              <a:t>Hamson</a:t>
            </a:r>
            <a:endParaRPr lang="en-US" dirty="0"/>
          </a:p>
          <a:p>
            <a:r>
              <a:rPr lang="en-US" dirty="0"/>
              <a:t>Christian </a:t>
            </a:r>
            <a:r>
              <a:rPr lang="en-US" dirty="0" err="1"/>
              <a:t>Blomgren</a:t>
            </a:r>
            <a:endParaRPr lang="en-US" dirty="0"/>
          </a:p>
          <a:p>
            <a:r>
              <a:rPr lang="en-US" dirty="0"/>
              <a:t>Jay Manion</a:t>
            </a:r>
          </a:p>
        </p:txBody>
      </p:sp>
    </p:spTree>
    <p:extLst>
      <p:ext uri="{BB962C8B-B14F-4D97-AF65-F5344CB8AC3E}">
        <p14:creationId xmlns:p14="http://schemas.microsoft.com/office/powerpoint/2010/main" val="346584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FB008-8761-43CB-198B-94B95B12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08" y="2057400"/>
            <a:ext cx="6773799" cy="3828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A2675-33A4-3DB5-77DD-E58A43C0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Strains – Walter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8257-1CF5-4CA7-E55A-2D95DEB9D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B31537-20F1-4AB9-8979-7104EEDB4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255665"/>
              </p:ext>
            </p:extLst>
          </p:nvPr>
        </p:nvGraphicFramePr>
        <p:xfrm>
          <a:off x="7624191" y="5930265"/>
          <a:ext cx="17240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724035" imgH="514350" progId="Package">
                  <p:embed/>
                </p:oleObj>
              </mc:Choice>
              <mc:Fallback>
                <p:oleObj name="Packager Shell Object" showAsIcon="1" r:id="rId3" imgW="1724035" imgH="51435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3B31537-20F1-4AB9-8979-7104EEDB48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4191" y="5930265"/>
                        <a:ext cx="17240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822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D2424-7A4A-D6E3-9FA9-2C62757F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01" y="1409700"/>
            <a:ext cx="4348327" cy="4038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A2675-33A4-3DB5-77DD-E58A43C0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Strains – Walter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8257-1CF5-4CA7-E55A-2D95DEB9D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D1B4D66-2199-BF8E-5F31-60F32E7264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770842"/>
              </p:ext>
            </p:extLst>
          </p:nvPr>
        </p:nvGraphicFramePr>
        <p:xfrm>
          <a:off x="8647367" y="5581650"/>
          <a:ext cx="16478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647656" imgH="514350" progId="Package">
                  <p:embed/>
                </p:oleObj>
              </mc:Choice>
              <mc:Fallback>
                <p:oleObj name="Packager Shell Object" showAsIcon="1" r:id="rId3" imgW="1647656" imgH="51435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D1B4D66-2199-BF8E-5F31-60F32E726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7367" y="5581650"/>
                        <a:ext cx="16478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99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D71309-1243-BF0E-180E-DDB4218D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356" y="1571625"/>
            <a:ext cx="7004180" cy="3674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D7053-782A-A1FC-149B-CDC7229D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Hospitalizations by Sex - Jay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6AB5-D584-F684-55D7-E4255BAD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01A1B41-135B-6A27-8125-9DF051388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099693"/>
              </p:ext>
            </p:extLst>
          </p:nvPr>
        </p:nvGraphicFramePr>
        <p:xfrm>
          <a:off x="7620633" y="5538978"/>
          <a:ext cx="15716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571686" imgH="514350" progId="Package">
                  <p:embed/>
                </p:oleObj>
              </mc:Choice>
              <mc:Fallback>
                <p:oleObj name="Packager Shell Object" showAsIcon="1" r:id="rId3" imgW="1571686" imgH="514350" progId="Packag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01A1B41-135B-6A27-8125-9DF051388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633" y="5538978"/>
                        <a:ext cx="15716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360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62F57-EF66-91A6-EA35-BE1A09B9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90" y="1581927"/>
            <a:ext cx="6496126" cy="3408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D7053-782A-A1FC-149B-CDC7229D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Hospitalizations by Race- Jay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6AB5-D584-F684-55D7-E4255BAD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A92C593-ED98-FC3A-8C46-2FEDC1179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514539"/>
              </p:ext>
            </p:extLst>
          </p:nvPr>
        </p:nvGraphicFramePr>
        <p:xfrm>
          <a:off x="7554849" y="5115292"/>
          <a:ext cx="16287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628868" imgH="514350" progId="Package">
                  <p:embed/>
                </p:oleObj>
              </mc:Choice>
              <mc:Fallback>
                <p:oleObj name="Packager Shell Object" showAsIcon="1" r:id="rId3" imgW="1628868" imgH="51435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A92C593-ED98-FC3A-8C46-2FEDC1179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4849" y="5115292"/>
                        <a:ext cx="16287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654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EE436-288A-4782-2FA3-A0E7262F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376" y="2057400"/>
            <a:ext cx="6095999" cy="3198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D7053-782A-A1FC-149B-CDC7229D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Hospitalizations by Age - Jay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6AB5-D584-F684-55D7-E4255BAD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080CCDB-8165-2C2C-5281-3672E33188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024314"/>
              </p:ext>
            </p:extLst>
          </p:nvPr>
        </p:nvGraphicFramePr>
        <p:xfrm>
          <a:off x="7845613" y="5347298"/>
          <a:ext cx="15906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590474" imgH="514350" progId="Package">
                  <p:embed/>
                </p:oleObj>
              </mc:Choice>
              <mc:Fallback>
                <p:oleObj name="Packager Shell Object" showAsIcon="1" r:id="rId3" imgW="1590474" imgH="51435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080CCDB-8165-2C2C-5281-3672E3318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5613" y="5347298"/>
                        <a:ext cx="15906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81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176D1-8407-6C51-D033-69F858A3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94" y="2888039"/>
            <a:ext cx="5529942" cy="2901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D7053-782A-A1FC-149B-CDC7229D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Mortality - Christian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6AB5-D584-F684-55D7-E4255BAD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1B67A3F-96BB-E3A3-1D7E-698FF008AA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454877"/>
              </p:ext>
            </p:extLst>
          </p:nvPr>
        </p:nvGraphicFramePr>
        <p:xfrm>
          <a:off x="8176777" y="5838825"/>
          <a:ext cx="19335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933565" imgH="514350" progId="Package">
                  <p:embed/>
                </p:oleObj>
              </mc:Choice>
              <mc:Fallback>
                <p:oleObj name="Packager Shell Object" showAsIcon="1" r:id="rId3" imgW="1933565" imgH="514350" progId="Packag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1B67A3F-96BB-E3A3-1D7E-698FF008AA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6777" y="5838825"/>
                        <a:ext cx="19335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80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0DA9-C755-24FF-0D55-8FEF7576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F708-9AE2-BC28-C4E2-210F951B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5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5245-3EAF-511C-7ED0-4F962BDC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C3D27-C015-AEC8-8FE6-9061895C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7439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21</TotalTime>
  <Words>45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Corbel</vt:lpstr>
      <vt:lpstr>Basis</vt:lpstr>
      <vt:lpstr>Package</vt:lpstr>
      <vt:lpstr>Flu Strains, Hospitality, and Mortality</vt:lpstr>
      <vt:lpstr>Strains – Walter</vt:lpstr>
      <vt:lpstr>Strains – Walter</vt:lpstr>
      <vt:lpstr>Hospitalizations by Sex - Jay</vt:lpstr>
      <vt:lpstr>Hospitalizations by Race- Jay</vt:lpstr>
      <vt:lpstr>Hospitalizations by Age - Jay</vt:lpstr>
      <vt:lpstr>Mortality - Christian</vt:lpstr>
      <vt:lpstr>Wrap-up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Manion</dc:creator>
  <cp:lastModifiedBy>Jay Manion</cp:lastModifiedBy>
  <cp:revision>1</cp:revision>
  <dcterms:created xsi:type="dcterms:W3CDTF">2024-04-18T20:06:42Z</dcterms:created>
  <dcterms:modified xsi:type="dcterms:W3CDTF">2024-04-18T20:28:22Z</dcterms:modified>
</cp:coreProperties>
</file>